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27" r:id="rId1"/>
  </p:sldMasterIdLst>
  <p:notesMasterIdLst>
    <p:notesMasterId r:id="rId11"/>
  </p:notesMasterIdLst>
  <p:sldIdLst>
    <p:sldId id="279" r:id="rId2"/>
    <p:sldId id="280" r:id="rId3"/>
    <p:sldId id="282" r:id="rId4"/>
    <p:sldId id="257" r:id="rId5"/>
    <p:sldId id="278" r:id="rId6"/>
    <p:sldId id="272" r:id="rId7"/>
    <p:sldId id="275" r:id="rId8"/>
    <p:sldId id="274" r:id="rId9"/>
    <p:sldId id="270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</p:showPr>
  <p:clrMru>
    <a:srgbClr val="FF3300"/>
    <a:srgbClr val="431D41"/>
    <a:srgbClr val="993366"/>
    <a:srgbClr val="FFFF99"/>
    <a:srgbClr val="FFFFCC"/>
    <a:srgbClr val="9999FF"/>
    <a:srgbClr val="9966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64" autoAdjust="0"/>
    <p:restoredTop sz="94723" autoAdjust="0"/>
  </p:normalViewPr>
  <p:slideViewPr>
    <p:cSldViewPr>
      <p:cViewPr>
        <p:scale>
          <a:sx n="100" d="100"/>
          <a:sy n="100" d="100"/>
        </p:scale>
        <p:origin x="-123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C19285-1FD5-40D7-A6EE-7105CCC0488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F8CF02AB-EBA0-4B53-A012-2B0889B15BD2}">
      <dgm:prSet custT="1"/>
      <dgm:spPr>
        <a:solidFill>
          <a:srgbClr val="FF0000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Контрольные мероприятия</a:t>
          </a:r>
        </a:p>
      </dgm:t>
    </dgm:pt>
    <dgm:pt modelId="{7742DE8E-E4CC-452E-9E2D-3469C2F46A13}" type="parTrans" cxnId="{13B4807E-3CF9-46BB-9967-48698AB60058}">
      <dgm:prSet/>
      <dgm:spPr/>
      <dgm:t>
        <a:bodyPr/>
        <a:lstStyle/>
        <a:p>
          <a:endParaRPr lang="ru-RU"/>
        </a:p>
      </dgm:t>
    </dgm:pt>
    <dgm:pt modelId="{6A183FE7-CA0D-4A36-84C1-98D035AB35C6}" type="sibTrans" cxnId="{13B4807E-3CF9-46BB-9967-48698AB60058}">
      <dgm:prSet/>
      <dgm:spPr/>
      <dgm:t>
        <a:bodyPr/>
        <a:lstStyle/>
        <a:p>
          <a:endParaRPr lang="ru-RU"/>
        </a:p>
      </dgm:t>
    </dgm:pt>
    <dgm:pt modelId="{FED7C3DB-FD8A-4C7B-AAD4-1F5EFC95B31B}">
      <dgm:prSet/>
      <dgm:spPr>
        <a:solidFill>
          <a:srgbClr val="92D050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Плановые </a:t>
          </a:r>
        </a:p>
      </dgm:t>
    </dgm:pt>
    <dgm:pt modelId="{F3E4E01C-F44F-4379-90C0-F1D3C4D6A712}" type="parTrans" cxnId="{02E530C5-1400-4A75-8A26-6ECA41C4E289}">
      <dgm:prSet/>
      <dgm:spPr/>
      <dgm:t>
        <a:bodyPr/>
        <a:lstStyle/>
        <a:p>
          <a:endParaRPr lang="ru-RU"/>
        </a:p>
      </dgm:t>
    </dgm:pt>
    <dgm:pt modelId="{B413E41F-793C-4FCF-A0AB-93CB783EDA90}" type="sibTrans" cxnId="{02E530C5-1400-4A75-8A26-6ECA41C4E289}">
      <dgm:prSet/>
      <dgm:spPr/>
      <dgm:t>
        <a:bodyPr/>
        <a:lstStyle/>
        <a:p>
          <a:endParaRPr lang="ru-RU"/>
        </a:p>
      </dgm:t>
    </dgm:pt>
    <dgm:pt modelId="{625B0A3C-BA67-4E89-B38D-33309C65EAC3}">
      <dgm:prSet/>
      <dgm:spPr>
        <a:solidFill>
          <a:srgbClr val="92D050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На основании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утвержденного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плана проведения контрольных мероприятий</a:t>
          </a:r>
        </a:p>
      </dgm:t>
    </dgm:pt>
    <dgm:pt modelId="{DEA03891-EE0A-4FD4-9B42-AD4B62CB5D5F}" type="parTrans" cxnId="{366610E7-83F8-4B19-A693-37DD90BA945D}">
      <dgm:prSet/>
      <dgm:spPr/>
      <dgm:t>
        <a:bodyPr/>
        <a:lstStyle/>
        <a:p>
          <a:endParaRPr lang="ru-RU"/>
        </a:p>
      </dgm:t>
    </dgm:pt>
    <dgm:pt modelId="{006A50E8-A702-4FEB-8BF6-FBF2BCE1E7C2}" type="sibTrans" cxnId="{366610E7-83F8-4B19-A693-37DD90BA945D}">
      <dgm:prSet/>
      <dgm:spPr/>
      <dgm:t>
        <a:bodyPr/>
        <a:lstStyle/>
        <a:p>
          <a:endParaRPr lang="ru-RU"/>
        </a:p>
      </dgm:t>
    </dgm:pt>
    <dgm:pt modelId="{EFEC0C9F-F40C-4712-A9F4-DB0F7035495F}">
      <dgm:prSet/>
      <dgm:spPr>
        <a:solidFill>
          <a:srgbClr val="FFFF00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Внеплановые </a:t>
          </a:r>
        </a:p>
      </dgm:t>
    </dgm:pt>
    <dgm:pt modelId="{49B5B06B-0351-4C5A-9B89-36A60C9C1A0C}" type="parTrans" cxnId="{AF6351B8-D21F-4228-8721-537446CF6581}">
      <dgm:prSet/>
      <dgm:spPr/>
      <dgm:t>
        <a:bodyPr/>
        <a:lstStyle/>
        <a:p>
          <a:endParaRPr lang="ru-RU"/>
        </a:p>
      </dgm:t>
    </dgm:pt>
    <dgm:pt modelId="{697EAFA6-4DDE-4B6B-B371-0454B8BC29D2}" type="sibTrans" cxnId="{AF6351B8-D21F-4228-8721-537446CF6581}">
      <dgm:prSet/>
      <dgm:spPr/>
      <dgm:t>
        <a:bodyPr/>
        <a:lstStyle/>
        <a:p>
          <a:endParaRPr lang="ru-RU"/>
        </a:p>
      </dgm:t>
    </dgm:pt>
    <dgm:pt modelId="{24659C88-DE5D-4B95-BE8A-4E40EAE71A3E}">
      <dgm:prSet/>
      <dgm:spPr>
        <a:solidFill>
          <a:srgbClr val="FFFF00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По обращениям и заявлениям</a:t>
          </a:r>
        </a:p>
      </dgm:t>
    </dgm:pt>
    <dgm:pt modelId="{A8A0B2C4-2F97-4E1B-9412-E046CC8CFF46}" type="parTrans" cxnId="{EF694647-A07A-4F9B-A063-3B614CA0FB99}">
      <dgm:prSet/>
      <dgm:spPr/>
      <dgm:t>
        <a:bodyPr/>
        <a:lstStyle/>
        <a:p>
          <a:endParaRPr lang="ru-RU"/>
        </a:p>
      </dgm:t>
    </dgm:pt>
    <dgm:pt modelId="{4568E537-4639-4C84-899F-EDDFB24B9E1D}" type="sibTrans" cxnId="{EF694647-A07A-4F9B-A063-3B614CA0FB99}">
      <dgm:prSet/>
      <dgm:spPr/>
      <dgm:t>
        <a:bodyPr/>
        <a:lstStyle/>
        <a:p>
          <a:endParaRPr lang="ru-RU"/>
        </a:p>
      </dgm:t>
    </dgm:pt>
    <dgm:pt modelId="{6C3AE77A-EEFF-4E8E-8728-7CAEEEBA2EF5}">
      <dgm:prSet/>
      <dgm:spPr>
        <a:solidFill>
          <a:srgbClr val="FFFF00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По поручениям ФАС России</a:t>
          </a:r>
        </a:p>
      </dgm:t>
    </dgm:pt>
    <dgm:pt modelId="{F7D9CF43-37A9-47FA-B4A6-E05D808E0116}" type="parTrans" cxnId="{034EF528-79C9-4574-AFB6-31F2D1C335C7}">
      <dgm:prSet/>
      <dgm:spPr/>
      <dgm:t>
        <a:bodyPr/>
        <a:lstStyle/>
        <a:p>
          <a:endParaRPr lang="ru-RU"/>
        </a:p>
      </dgm:t>
    </dgm:pt>
    <dgm:pt modelId="{52893191-8750-4A93-9636-A5A1F6EDEFC5}" type="sibTrans" cxnId="{034EF528-79C9-4574-AFB6-31F2D1C335C7}">
      <dgm:prSet/>
      <dgm:spPr/>
      <dgm:t>
        <a:bodyPr/>
        <a:lstStyle/>
        <a:p>
          <a:endParaRPr lang="ru-RU"/>
        </a:p>
      </dgm:t>
    </dgm:pt>
    <dgm:pt modelId="{C52E5E25-A423-40EE-B58E-64AAB6B178A5}">
      <dgm:prSet/>
      <dgm:spPr>
        <a:solidFill>
          <a:srgbClr val="FFFF00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</a:rPr>
            <a:t>По инициативе УФАС России</a:t>
          </a:r>
        </a:p>
      </dgm:t>
    </dgm:pt>
    <dgm:pt modelId="{9E09AD2A-A26B-4E99-8684-7D420449A18A}" type="parTrans" cxnId="{A6CA4C6F-874F-4DE1-8429-F5A559D987BB}">
      <dgm:prSet/>
      <dgm:spPr/>
      <dgm:t>
        <a:bodyPr/>
        <a:lstStyle/>
        <a:p>
          <a:endParaRPr lang="ru-RU"/>
        </a:p>
      </dgm:t>
    </dgm:pt>
    <dgm:pt modelId="{468A72F2-FB9E-41FD-94BA-75C11FF4D59F}" type="sibTrans" cxnId="{A6CA4C6F-874F-4DE1-8429-F5A559D987BB}">
      <dgm:prSet/>
      <dgm:spPr/>
      <dgm:t>
        <a:bodyPr/>
        <a:lstStyle/>
        <a:p>
          <a:endParaRPr lang="ru-RU"/>
        </a:p>
      </dgm:t>
    </dgm:pt>
    <dgm:pt modelId="{F2FB23CE-6559-4347-A36D-B5216C4C22D9}" type="pres">
      <dgm:prSet presAssocID="{E8C19285-1FD5-40D7-A6EE-7105CCC0488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EC4C06E-5873-40A5-A187-69A56C783E95}" type="pres">
      <dgm:prSet presAssocID="{F8CF02AB-EBA0-4B53-A012-2B0889B15BD2}" presName="hierRoot1" presStyleCnt="0">
        <dgm:presLayoutVars>
          <dgm:hierBranch/>
        </dgm:presLayoutVars>
      </dgm:prSet>
      <dgm:spPr/>
    </dgm:pt>
    <dgm:pt modelId="{69613306-743D-4E12-B507-8314C222C434}" type="pres">
      <dgm:prSet presAssocID="{F8CF02AB-EBA0-4B53-A012-2B0889B15BD2}" presName="rootComposite1" presStyleCnt="0"/>
      <dgm:spPr/>
    </dgm:pt>
    <dgm:pt modelId="{B54424BF-EB23-462C-9DD0-2FD58C329A09}" type="pres">
      <dgm:prSet presAssocID="{F8CF02AB-EBA0-4B53-A012-2B0889B15BD2}" presName="rootText1" presStyleLbl="node0" presStyleIdx="0" presStyleCnt="1" custScaleX="252993" custScaleY="239983" custLinFactNeighborX="59620" custLinFactNeighborY="-8764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4B0400-C01A-4179-BB32-CB2AE61DA6CA}" type="pres">
      <dgm:prSet presAssocID="{F8CF02AB-EBA0-4B53-A012-2B0889B15BD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BC973CD0-F8EE-4DB2-8410-72B8AE964EF4}" type="pres">
      <dgm:prSet presAssocID="{F8CF02AB-EBA0-4B53-A012-2B0889B15BD2}" presName="hierChild2" presStyleCnt="0"/>
      <dgm:spPr/>
    </dgm:pt>
    <dgm:pt modelId="{4852EC7D-6BF2-4951-8A22-432E3FA6FAF6}" type="pres">
      <dgm:prSet presAssocID="{F3E4E01C-F44F-4379-90C0-F1D3C4D6A712}" presName="Name35" presStyleLbl="parChTrans1D2" presStyleIdx="0" presStyleCnt="2"/>
      <dgm:spPr/>
      <dgm:t>
        <a:bodyPr/>
        <a:lstStyle/>
        <a:p>
          <a:endParaRPr lang="ru-RU"/>
        </a:p>
      </dgm:t>
    </dgm:pt>
    <dgm:pt modelId="{E54E379F-9E0B-4288-BB9D-50130983FA9F}" type="pres">
      <dgm:prSet presAssocID="{FED7C3DB-FD8A-4C7B-AAD4-1F5EFC95B31B}" presName="hierRoot2" presStyleCnt="0">
        <dgm:presLayoutVars>
          <dgm:hierBranch/>
        </dgm:presLayoutVars>
      </dgm:prSet>
      <dgm:spPr/>
    </dgm:pt>
    <dgm:pt modelId="{1A8734C3-1C3D-4907-976F-282369CA239C}" type="pres">
      <dgm:prSet presAssocID="{FED7C3DB-FD8A-4C7B-AAD4-1F5EFC95B31B}" presName="rootComposite" presStyleCnt="0"/>
      <dgm:spPr/>
    </dgm:pt>
    <dgm:pt modelId="{EBAFB194-BC4E-40E3-8874-F9E477DBE1CD}" type="pres">
      <dgm:prSet presAssocID="{FED7C3DB-FD8A-4C7B-AAD4-1F5EFC95B31B}" presName="rootText" presStyleLbl="node2" presStyleIdx="0" presStyleCnt="2" custScaleX="166697" custLinFactNeighborX="23780" custLinFactNeighborY="34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66949F5-79A3-47B3-A72A-CF26F9F8EC34}" type="pres">
      <dgm:prSet presAssocID="{FED7C3DB-FD8A-4C7B-AAD4-1F5EFC95B31B}" presName="rootConnector" presStyleLbl="node2" presStyleIdx="0" presStyleCnt="2"/>
      <dgm:spPr/>
      <dgm:t>
        <a:bodyPr/>
        <a:lstStyle/>
        <a:p>
          <a:endParaRPr lang="ru-RU"/>
        </a:p>
      </dgm:t>
    </dgm:pt>
    <dgm:pt modelId="{C5EF584F-004F-455F-B240-0833A4711B1F}" type="pres">
      <dgm:prSet presAssocID="{FED7C3DB-FD8A-4C7B-AAD4-1F5EFC95B31B}" presName="hierChild4" presStyleCnt="0"/>
      <dgm:spPr/>
    </dgm:pt>
    <dgm:pt modelId="{530D9C2A-DCFF-498A-93A5-F5ECD4ADAE0A}" type="pres">
      <dgm:prSet presAssocID="{DEA03891-EE0A-4FD4-9B42-AD4B62CB5D5F}" presName="Name35" presStyleLbl="parChTrans1D3" presStyleIdx="0" presStyleCnt="4"/>
      <dgm:spPr/>
      <dgm:t>
        <a:bodyPr/>
        <a:lstStyle/>
        <a:p>
          <a:endParaRPr lang="ru-RU"/>
        </a:p>
      </dgm:t>
    </dgm:pt>
    <dgm:pt modelId="{6FC553AD-D63E-4B03-93CC-2F33866551A8}" type="pres">
      <dgm:prSet presAssocID="{625B0A3C-BA67-4E89-B38D-33309C65EAC3}" presName="hierRoot2" presStyleCnt="0">
        <dgm:presLayoutVars>
          <dgm:hierBranch val="r"/>
        </dgm:presLayoutVars>
      </dgm:prSet>
      <dgm:spPr/>
    </dgm:pt>
    <dgm:pt modelId="{13D39F6A-4B1D-4F7D-99BA-7A802AF961D0}" type="pres">
      <dgm:prSet presAssocID="{625B0A3C-BA67-4E89-B38D-33309C65EAC3}" presName="rootComposite" presStyleCnt="0"/>
      <dgm:spPr/>
    </dgm:pt>
    <dgm:pt modelId="{39E156D3-7CEC-4558-88CA-E094549ABD88}" type="pres">
      <dgm:prSet presAssocID="{625B0A3C-BA67-4E89-B38D-33309C65EAC3}" presName="rootText" presStyleLbl="node3" presStyleIdx="0" presStyleCnt="4" custScaleX="125029" custScaleY="18933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CB2A598-76CF-4FD2-9C3D-ADCEFA45489C}" type="pres">
      <dgm:prSet presAssocID="{625B0A3C-BA67-4E89-B38D-33309C65EAC3}" presName="rootConnector" presStyleLbl="node3" presStyleIdx="0" presStyleCnt="4"/>
      <dgm:spPr/>
      <dgm:t>
        <a:bodyPr/>
        <a:lstStyle/>
        <a:p>
          <a:endParaRPr lang="ru-RU"/>
        </a:p>
      </dgm:t>
    </dgm:pt>
    <dgm:pt modelId="{211D23C9-B011-4A65-8EFD-3C2973673353}" type="pres">
      <dgm:prSet presAssocID="{625B0A3C-BA67-4E89-B38D-33309C65EAC3}" presName="hierChild4" presStyleCnt="0"/>
      <dgm:spPr/>
    </dgm:pt>
    <dgm:pt modelId="{906B7360-BF41-4E1A-B6AD-978AE1EDCEDB}" type="pres">
      <dgm:prSet presAssocID="{625B0A3C-BA67-4E89-B38D-33309C65EAC3}" presName="hierChild5" presStyleCnt="0"/>
      <dgm:spPr/>
    </dgm:pt>
    <dgm:pt modelId="{87ABF19B-1AC9-404F-81A7-D23B920FEA22}" type="pres">
      <dgm:prSet presAssocID="{FED7C3DB-FD8A-4C7B-AAD4-1F5EFC95B31B}" presName="hierChild5" presStyleCnt="0"/>
      <dgm:spPr/>
    </dgm:pt>
    <dgm:pt modelId="{160E2649-7A9C-42D3-9F47-4287DBBF97D3}" type="pres">
      <dgm:prSet presAssocID="{49B5B06B-0351-4C5A-9B89-36A60C9C1A0C}" presName="Name35" presStyleLbl="parChTrans1D2" presStyleIdx="1" presStyleCnt="2"/>
      <dgm:spPr/>
      <dgm:t>
        <a:bodyPr/>
        <a:lstStyle/>
        <a:p>
          <a:endParaRPr lang="ru-RU"/>
        </a:p>
      </dgm:t>
    </dgm:pt>
    <dgm:pt modelId="{E0AF5046-3EFF-4428-9665-C204199272C9}" type="pres">
      <dgm:prSet presAssocID="{EFEC0C9F-F40C-4712-A9F4-DB0F7035495F}" presName="hierRoot2" presStyleCnt="0">
        <dgm:presLayoutVars>
          <dgm:hierBranch/>
        </dgm:presLayoutVars>
      </dgm:prSet>
      <dgm:spPr/>
    </dgm:pt>
    <dgm:pt modelId="{F34AEEAC-29AC-418E-A469-018849B92E69}" type="pres">
      <dgm:prSet presAssocID="{EFEC0C9F-F40C-4712-A9F4-DB0F7035495F}" presName="rootComposite" presStyleCnt="0"/>
      <dgm:spPr/>
    </dgm:pt>
    <dgm:pt modelId="{37AD8EA9-E7B3-434E-9391-0F09A19B7DEF}" type="pres">
      <dgm:prSet presAssocID="{EFEC0C9F-F40C-4712-A9F4-DB0F7035495F}" presName="rootText" presStyleLbl="node2" presStyleIdx="1" presStyleCnt="2" custScaleX="19236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010BAEC-538E-4C81-B416-70EF9E54158E}" type="pres">
      <dgm:prSet presAssocID="{EFEC0C9F-F40C-4712-A9F4-DB0F7035495F}" presName="rootConnector" presStyleLbl="node2" presStyleIdx="1" presStyleCnt="2"/>
      <dgm:spPr/>
      <dgm:t>
        <a:bodyPr/>
        <a:lstStyle/>
        <a:p>
          <a:endParaRPr lang="ru-RU"/>
        </a:p>
      </dgm:t>
    </dgm:pt>
    <dgm:pt modelId="{4BE67CCD-2F86-4874-B9FF-E78969E5AE9D}" type="pres">
      <dgm:prSet presAssocID="{EFEC0C9F-F40C-4712-A9F4-DB0F7035495F}" presName="hierChild4" presStyleCnt="0"/>
      <dgm:spPr/>
    </dgm:pt>
    <dgm:pt modelId="{BEE4CBBD-99C0-485D-BB59-9E12CAC353AE}" type="pres">
      <dgm:prSet presAssocID="{A8A0B2C4-2F97-4E1B-9412-E046CC8CFF46}" presName="Name35" presStyleLbl="parChTrans1D3" presStyleIdx="1" presStyleCnt="4"/>
      <dgm:spPr/>
      <dgm:t>
        <a:bodyPr/>
        <a:lstStyle/>
        <a:p>
          <a:endParaRPr lang="ru-RU"/>
        </a:p>
      </dgm:t>
    </dgm:pt>
    <dgm:pt modelId="{19F15495-1A78-4986-A5DD-5F1A0238363D}" type="pres">
      <dgm:prSet presAssocID="{24659C88-DE5D-4B95-BE8A-4E40EAE71A3E}" presName="hierRoot2" presStyleCnt="0">
        <dgm:presLayoutVars>
          <dgm:hierBranch val="r"/>
        </dgm:presLayoutVars>
      </dgm:prSet>
      <dgm:spPr/>
    </dgm:pt>
    <dgm:pt modelId="{33691AA3-5C51-45B8-87D8-C2F86B9EBEA2}" type="pres">
      <dgm:prSet presAssocID="{24659C88-DE5D-4B95-BE8A-4E40EAE71A3E}" presName="rootComposite" presStyleCnt="0"/>
      <dgm:spPr/>
    </dgm:pt>
    <dgm:pt modelId="{FE02B922-87BF-483E-9A35-442469C996C9}" type="pres">
      <dgm:prSet presAssocID="{24659C88-DE5D-4B95-BE8A-4E40EAE71A3E}" presName="rootText" presStyleLbl="node3" presStyleIdx="1" presStyleCnt="4" custScaleY="19413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B066E55-D4F6-449E-8A5B-3ED7953614C1}" type="pres">
      <dgm:prSet presAssocID="{24659C88-DE5D-4B95-BE8A-4E40EAE71A3E}" presName="rootConnector" presStyleLbl="node3" presStyleIdx="1" presStyleCnt="4"/>
      <dgm:spPr/>
      <dgm:t>
        <a:bodyPr/>
        <a:lstStyle/>
        <a:p>
          <a:endParaRPr lang="ru-RU"/>
        </a:p>
      </dgm:t>
    </dgm:pt>
    <dgm:pt modelId="{632513D7-0DDE-45D4-B2C7-89DA646059A6}" type="pres">
      <dgm:prSet presAssocID="{24659C88-DE5D-4B95-BE8A-4E40EAE71A3E}" presName="hierChild4" presStyleCnt="0"/>
      <dgm:spPr/>
    </dgm:pt>
    <dgm:pt modelId="{EBE1015D-C61C-4FD9-8448-E3484B6F9461}" type="pres">
      <dgm:prSet presAssocID="{24659C88-DE5D-4B95-BE8A-4E40EAE71A3E}" presName="hierChild5" presStyleCnt="0"/>
      <dgm:spPr/>
    </dgm:pt>
    <dgm:pt modelId="{408CB973-F3A5-4C74-86D2-00247CE01E6D}" type="pres">
      <dgm:prSet presAssocID="{F7D9CF43-37A9-47FA-B4A6-E05D808E0116}" presName="Name35" presStyleLbl="parChTrans1D3" presStyleIdx="2" presStyleCnt="4"/>
      <dgm:spPr/>
      <dgm:t>
        <a:bodyPr/>
        <a:lstStyle/>
        <a:p>
          <a:endParaRPr lang="ru-RU"/>
        </a:p>
      </dgm:t>
    </dgm:pt>
    <dgm:pt modelId="{821476FB-0CC7-4F6F-8381-8F87FA1BF14A}" type="pres">
      <dgm:prSet presAssocID="{6C3AE77A-EEFF-4E8E-8728-7CAEEEBA2EF5}" presName="hierRoot2" presStyleCnt="0">
        <dgm:presLayoutVars>
          <dgm:hierBranch val="r"/>
        </dgm:presLayoutVars>
      </dgm:prSet>
      <dgm:spPr/>
    </dgm:pt>
    <dgm:pt modelId="{2E251563-095A-49FE-8CF7-388A2F69A8E5}" type="pres">
      <dgm:prSet presAssocID="{6C3AE77A-EEFF-4E8E-8728-7CAEEEBA2EF5}" presName="rootComposite" presStyleCnt="0"/>
      <dgm:spPr/>
    </dgm:pt>
    <dgm:pt modelId="{DFE705E1-99FB-42F1-B9FE-6045F1B5AA88}" type="pres">
      <dgm:prSet presAssocID="{6C3AE77A-EEFF-4E8E-8728-7CAEEEBA2EF5}" presName="rootText" presStyleLbl="node3" presStyleIdx="2" presStyleCnt="4" custScaleY="2009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890C064-C4F7-4562-8EC6-0A4671E3089B}" type="pres">
      <dgm:prSet presAssocID="{6C3AE77A-EEFF-4E8E-8728-7CAEEEBA2EF5}" presName="rootConnector" presStyleLbl="node3" presStyleIdx="2" presStyleCnt="4"/>
      <dgm:spPr/>
      <dgm:t>
        <a:bodyPr/>
        <a:lstStyle/>
        <a:p>
          <a:endParaRPr lang="ru-RU"/>
        </a:p>
      </dgm:t>
    </dgm:pt>
    <dgm:pt modelId="{EEAC018A-BE27-490C-8ED4-8716AE764DCB}" type="pres">
      <dgm:prSet presAssocID="{6C3AE77A-EEFF-4E8E-8728-7CAEEEBA2EF5}" presName="hierChild4" presStyleCnt="0"/>
      <dgm:spPr/>
    </dgm:pt>
    <dgm:pt modelId="{27E96CF7-919A-49C9-A788-7E8EA3F926E7}" type="pres">
      <dgm:prSet presAssocID="{6C3AE77A-EEFF-4E8E-8728-7CAEEEBA2EF5}" presName="hierChild5" presStyleCnt="0"/>
      <dgm:spPr/>
    </dgm:pt>
    <dgm:pt modelId="{2A7678A5-B6AE-41E6-B176-F5D6909C947C}" type="pres">
      <dgm:prSet presAssocID="{9E09AD2A-A26B-4E99-8684-7D420449A18A}" presName="Name35" presStyleLbl="parChTrans1D3" presStyleIdx="3" presStyleCnt="4"/>
      <dgm:spPr/>
      <dgm:t>
        <a:bodyPr/>
        <a:lstStyle/>
        <a:p>
          <a:endParaRPr lang="ru-RU"/>
        </a:p>
      </dgm:t>
    </dgm:pt>
    <dgm:pt modelId="{2F5EA60C-93AB-4A4B-B8C5-9535AC13F8DD}" type="pres">
      <dgm:prSet presAssocID="{C52E5E25-A423-40EE-B58E-64AAB6B178A5}" presName="hierRoot2" presStyleCnt="0">
        <dgm:presLayoutVars>
          <dgm:hierBranch val="r"/>
        </dgm:presLayoutVars>
      </dgm:prSet>
      <dgm:spPr/>
    </dgm:pt>
    <dgm:pt modelId="{F7BD72FE-D6C3-45A7-98E2-3F524E50BEE6}" type="pres">
      <dgm:prSet presAssocID="{C52E5E25-A423-40EE-B58E-64AAB6B178A5}" presName="rootComposite" presStyleCnt="0"/>
      <dgm:spPr/>
    </dgm:pt>
    <dgm:pt modelId="{A57B5528-1F45-4534-9184-20E47758960A}" type="pres">
      <dgm:prSet presAssocID="{C52E5E25-A423-40EE-B58E-64AAB6B178A5}" presName="rootText" presStyleLbl="node3" presStyleIdx="3" presStyleCnt="4" custScaleY="19606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295AEF0-434D-4AE9-B80E-1B33ECF49011}" type="pres">
      <dgm:prSet presAssocID="{C52E5E25-A423-40EE-B58E-64AAB6B178A5}" presName="rootConnector" presStyleLbl="node3" presStyleIdx="3" presStyleCnt="4"/>
      <dgm:spPr/>
      <dgm:t>
        <a:bodyPr/>
        <a:lstStyle/>
        <a:p>
          <a:endParaRPr lang="ru-RU"/>
        </a:p>
      </dgm:t>
    </dgm:pt>
    <dgm:pt modelId="{ED4C3ADC-5758-4E3A-9F77-7D917AA17187}" type="pres">
      <dgm:prSet presAssocID="{C52E5E25-A423-40EE-B58E-64AAB6B178A5}" presName="hierChild4" presStyleCnt="0"/>
      <dgm:spPr/>
    </dgm:pt>
    <dgm:pt modelId="{40418162-9E7F-42ED-9EB9-9CD4053A13B0}" type="pres">
      <dgm:prSet presAssocID="{C52E5E25-A423-40EE-B58E-64AAB6B178A5}" presName="hierChild5" presStyleCnt="0"/>
      <dgm:spPr/>
    </dgm:pt>
    <dgm:pt modelId="{106C177C-E590-4DA7-AB5B-69C1B79E9CA3}" type="pres">
      <dgm:prSet presAssocID="{EFEC0C9F-F40C-4712-A9F4-DB0F7035495F}" presName="hierChild5" presStyleCnt="0"/>
      <dgm:spPr/>
    </dgm:pt>
    <dgm:pt modelId="{FBB1D40C-178E-4844-B8D8-FE9E25A9DDB7}" type="pres">
      <dgm:prSet presAssocID="{F8CF02AB-EBA0-4B53-A012-2B0889B15BD2}" presName="hierChild3" presStyleCnt="0"/>
      <dgm:spPr/>
    </dgm:pt>
  </dgm:ptLst>
  <dgm:cxnLst>
    <dgm:cxn modelId="{0CA1A138-1222-4357-9090-926639A278AD}" type="presOf" srcId="{49B5B06B-0351-4C5A-9B89-36A60C9C1A0C}" destId="{160E2649-7A9C-42D3-9F47-4287DBBF97D3}" srcOrd="0" destOrd="0" presId="urn:microsoft.com/office/officeart/2005/8/layout/orgChart1"/>
    <dgm:cxn modelId="{72988A29-A700-449B-B616-98E597CECE0B}" type="presOf" srcId="{EFEC0C9F-F40C-4712-A9F4-DB0F7035495F}" destId="{0010BAEC-538E-4C81-B416-70EF9E54158E}" srcOrd="1" destOrd="0" presId="urn:microsoft.com/office/officeart/2005/8/layout/orgChart1"/>
    <dgm:cxn modelId="{7E8895F8-B655-4063-8246-8025E643377B}" type="presOf" srcId="{625B0A3C-BA67-4E89-B38D-33309C65EAC3}" destId="{39E156D3-7CEC-4558-88CA-E094549ABD88}" srcOrd="0" destOrd="0" presId="urn:microsoft.com/office/officeart/2005/8/layout/orgChart1"/>
    <dgm:cxn modelId="{02E530C5-1400-4A75-8A26-6ECA41C4E289}" srcId="{F8CF02AB-EBA0-4B53-A012-2B0889B15BD2}" destId="{FED7C3DB-FD8A-4C7B-AAD4-1F5EFC95B31B}" srcOrd="0" destOrd="0" parTransId="{F3E4E01C-F44F-4379-90C0-F1D3C4D6A712}" sibTransId="{B413E41F-793C-4FCF-A0AB-93CB783EDA90}"/>
    <dgm:cxn modelId="{7A211410-B539-47CA-8DB8-66A6C63F95F6}" type="presOf" srcId="{FED7C3DB-FD8A-4C7B-AAD4-1F5EFC95B31B}" destId="{EBAFB194-BC4E-40E3-8874-F9E477DBE1CD}" srcOrd="0" destOrd="0" presId="urn:microsoft.com/office/officeart/2005/8/layout/orgChart1"/>
    <dgm:cxn modelId="{EF694647-A07A-4F9B-A063-3B614CA0FB99}" srcId="{EFEC0C9F-F40C-4712-A9F4-DB0F7035495F}" destId="{24659C88-DE5D-4B95-BE8A-4E40EAE71A3E}" srcOrd="0" destOrd="0" parTransId="{A8A0B2C4-2F97-4E1B-9412-E046CC8CFF46}" sibTransId="{4568E537-4639-4C84-899F-EDDFB24B9E1D}"/>
    <dgm:cxn modelId="{AF6351B8-D21F-4228-8721-537446CF6581}" srcId="{F8CF02AB-EBA0-4B53-A012-2B0889B15BD2}" destId="{EFEC0C9F-F40C-4712-A9F4-DB0F7035495F}" srcOrd="1" destOrd="0" parTransId="{49B5B06B-0351-4C5A-9B89-36A60C9C1A0C}" sibTransId="{697EAFA6-4DDE-4B6B-B371-0454B8BC29D2}"/>
    <dgm:cxn modelId="{4EB74EF5-CD9B-4896-8F09-CE5BDD11CBD1}" type="presOf" srcId="{6C3AE77A-EEFF-4E8E-8728-7CAEEEBA2EF5}" destId="{DFE705E1-99FB-42F1-B9FE-6045F1B5AA88}" srcOrd="0" destOrd="0" presId="urn:microsoft.com/office/officeart/2005/8/layout/orgChart1"/>
    <dgm:cxn modelId="{4CB0F980-2209-4633-9944-C43BF43028DE}" type="presOf" srcId="{C52E5E25-A423-40EE-B58E-64AAB6B178A5}" destId="{1295AEF0-434D-4AE9-B80E-1B33ECF49011}" srcOrd="1" destOrd="0" presId="urn:microsoft.com/office/officeart/2005/8/layout/orgChart1"/>
    <dgm:cxn modelId="{B8CF286C-9BAD-426C-836D-AB3FC4DB1C36}" type="presOf" srcId="{F7D9CF43-37A9-47FA-B4A6-E05D808E0116}" destId="{408CB973-F3A5-4C74-86D2-00247CE01E6D}" srcOrd="0" destOrd="0" presId="urn:microsoft.com/office/officeart/2005/8/layout/orgChart1"/>
    <dgm:cxn modelId="{366610E7-83F8-4B19-A693-37DD90BA945D}" srcId="{FED7C3DB-FD8A-4C7B-AAD4-1F5EFC95B31B}" destId="{625B0A3C-BA67-4E89-B38D-33309C65EAC3}" srcOrd="0" destOrd="0" parTransId="{DEA03891-EE0A-4FD4-9B42-AD4B62CB5D5F}" sibTransId="{006A50E8-A702-4FEB-8BF6-FBF2BCE1E7C2}"/>
    <dgm:cxn modelId="{CE0BF935-A59D-45F7-B7CF-65D51FD8D4B9}" type="presOf" srcId="{F8CF02AB-EBA0-4B53-A012-2B0889B15BD2}" destId="{B54424BF-EB23-462C-9DD0-2FD58C329A09}" srcOrd="0" destOrd="0" presId="urn:microsoft.com/office/officeart/2005/8/layout/orgChart1"/>
    <dgm:cxn modelId="{A6CA4C6F-874F-4DE1-8429-F5A559D987BB}" srcId="{EFEC0C9F-F40C-4712-A9F4-DB0F7035495F}" destId="{C52E5E25-A423-40EE-B58E-64AAB6B178A5}" srcOrd="2" destOrd="0" parTransId="{9E09AD2A-A26B-4E99-8684-7D420449A18A}" sibTransId="{468A72F2-FB9E-41FD-94BA-75C11FF4D59F}"/>
    <dgm:cxn modelId="{034EF528-79C9-4574-AFB6-31F2D1C335C7}" srcId="{EFEC0C9F-F40C-4712-A9F4-DB0F7035495F}" destId="{6C3AE77A-EEFF-4E8E-8728-7CAEEEBA2EF5}" srcOrd="1" destOrd="0" parTransId="{F7D9CF43-37A9-47FA-B4A6-E05D808E0116}" sibTransId="{52893191-8750-4A93-9636-A5A1F6EDEFC5}"/>
    <dgm:cxn modelId="{3CF2C766-72D5-4884-9FE4-D773904AD002}" type="presOf" srcId="{625B0A3C-BA67-4E89-B38D-33309C65EAC3}" destId="{FCB2A598-76CF-4FD2-9C3D-ADCEFA45489C}" srcOrd="1" destOrd="0" presId="urn:microsoft.com/office/officeart/2005/8/layout/orgChart1"/>
    <dgm:cxn modelId="{4D999907-473A-4471-81D0-6703D05BF38A}" type="presOf" srcId="{24659C88-DE5D-4B95-BE8A-4E40EAE71A3E}" destId="{FE02B922-87BF-483E-9A35-442469C996C9}" srcOrd="0" destOrd="0" presId="urn:microsoft.com/office/officeart/2005/8/layout/orgChart1"/>
    <dgm:cxn modelId="{DC1198F9-8907-4EF9-ABE1-7B0E45C8B555}" type="presOf" srcId="{EFEC0C9F-F40C-4712-A9F4-DB0F7035495F}" destId="{37AD8EA9-E7B3-434E-9391-0F09A19B7DEF}" srcOrd="0" destOrd="0" presId="urn:microsoft.com/office/officeart/2005/8/layout/orgChart1"/>
    <dgm:cxn modelId="{C64E1C21-0617-45D6-A290-22E88170E154}" type="presOf" srcId="{F3E4E01C-F44F-4379-90C0-F1D3C4D6A712}" destId="{4852EC7D-6BF2-4951-8A22-432E3FA6FAF6}" srcOrd="0" destOrd="0" presId="urn:microsoft.com/office/officeart/2005/8/layout/orgChart1"/>
    <dgm:cxn modelId="{4F802E2C-163B-4BFD-89C6-2F66D25A634D}" type="presOf" srcId="{9E09AD2A-A26B-4E99-8684-7D420449A18A}" destId="{2A7678A5-B6AE-41E6-B176-F5D6909C947C}" srcOrd="0" destOrd="0" presId="urn:microsoft.com/office/officeart/2005/8/layout/orgChart1"/>
    <dgm:cxn modelId="{13B4807E-3CF9-46BB-9967-48698AB60058}" srcId="{E8C19285-1FD5-40D7-A6EE-7105CCC04887}" destId="{F8CF02AB-EBA0-4B53-A012-2B0889B15BD2}" srcOrd="0" destOrd="0" parTransId="{7742DE8E-E4CC-452E-9E2D-3469C2F46A13}" sibTransId="{6A183FE7-CA0D-4A36-84C1-98D035AB35C6}"/>
    <dgm:cxn modelId="{F8D32EB4-277E-43F2-9463-1A159735D640}" type="presOf" srcId="{E8C19285-1FD5-40D7-A6EE-7105CCC04887}" destId="{F2FB23CE-6559-4347-A36D-B5216C4C22D9}" srcOrd="0" destOrd="0" presId="urn:microsoft.com/office/officeart/2005/8/layout/orgChart1"/>
    <dgm:cxn modelId="{926854AC-3C04-4523-8D87-22E79BC4C855}" type="presOf" srcId="{6C3AE77A-EEFF-4E8E-8728-7CAEEEBA2EF5}" destId="{4890C064-C4F7-4562-8EC6-0A4671E3089B}" srcOrd="1" destOrd="0" presId="urn:microsoft.com/office/officeart/2005/8/layout/orgChart1"/>
    <dgm:cxn modelId="{657E5D28-50F0-466E-9FBD-BB39B61ECEA0}" type="presOf" srcId="{C52E5E25-A423-40EE-B58E-64AAB6B178A5}" destId="{A57B5528-1F45-4534-9184-20E47758960A}" srcOrd="0" destOrd="0" presId="urn:microsoft.com/office/officeart/2005/8/layout/orgChart1"/>
    <dgm:cxn modelId="{CF7BC6E5-15FC-440A-9E57-EF778095F8A4}" type="presOf" srcId="{FED7C3DB-FD8A-4C7B-AAD4-1F5EFC95B31B}" destId="{C66949F5-79A3-47B3-A72A-CF26F9F8EC34}" srcOrd="1" destOrd="0" presId="urn:microsoft.com/office/officeart/2005/8/layout/orgChart1"/>
    <dgm:cxn modelId="{47F53FDC-C819-42FE-967A-ECAC1F569E1F}" type="presOf" srcId="{A8A0B2C4-2F97-4E1B-9412-E046CC8CFF46}" destId="{BEE4CBBD-99C0-485D-BB59-9E12CAC353AE}" srcOrd="0" destOrd="0" presId="urn:microsoft.com/office/officeart/2005/8/layout/orgChart1"/>
    <dgm:cxn modelId="{FEB61EF1-069B-4F40-8F2D-315266B259FC}" type="presOf" srcId="{F8CF02AB-EBA0-4B53-A012-2B0889B15BD2}" destId="{9D4B0400-C01A-4179-BB32-CB2AE61DA6CA}" srcOrd="1" destOrd="0" presId="urn:microsoft.com/office/officeart/2005/8/layout/orgChart1"/>
    <dgm:cxn modelId="{F938F514-3A4D-4621-842D-46B0155EBA1F}" type="presOf" srcId="{DEA03891-EE0A-4FD4-9B42-AD4B62CB5D5F}" destId="{530D9C2A-DCFF-498A-93A5-F5ECD4ADAE0A}" srcOrd="0" destOrd="0" presId="urn:microsoft.com/office/officeart/2005/8/layout/orgChart1"/>
    <dgm:cxn modelId="{83D7B9FF-E044-4FA2-AA4F-7E76B2C771C9}" type="presOf" srcId="{24659C88-DE5D-4B95-BE8A-4E40EAE71A3E}" destId="{DB066E55-D4F6-449E-8A5B-3ED7953614C1}" srcOrd="1" destOrd="0" presId="urn:microsoft.com/office/officeart/2005/8/layout/orgChart1"/>
    <dgm:cxn modelId="{F2494D9A-81F5-4730-8ABD-F57564960B72}" type="presParOf" srcId="{F2FB23CE-6559-4347-A36D-B5216C4C22D9}" destId="{5EC4C06E-5873-40A5-A187-69A56C783E95}" srcOrd="0" destOrd="0" presId="urn:microsoft.com/office/officeart/2005/8/layout/orgChart1"/>
    <dgm:cxn modelId="{DA92BF0B-2C1E-41E3-A283-CEBEAFBBDF5D}" type="presParOf" srcId="{5EC4C06E-5873-40A5-A187-69A56C783E95}" destId="{69613306-743D-4E12-B507-8314C222C434}" srcOrd="0" destOrd="0" presId="urn:microsoft.com/office/officeart/2005/8/layout/orgChart1"/>
    <dgm:cxn modelId="{69FFD361-3C00-430F-81D4-107783B330A6}" type="presParOf" srcId="{69613306-743D-4E12-B507-8314C222C434}" destId="{B54424BF-EB23-462C-9DD0-2FD58C329A09}" srcOrd="0" destOrd="0" presId="urn:microsoft.com/office/officeart/2005/8/layout/orgChart1"/>
    <dgm:cxn modelId="{45E853DC-24AC-43D3-9CBC-786E440609AE}" type="presParOf" srcId="{69613306-743D-4E12-B507-8314C222C434}" destId="{9D4B0400-C01A-4179-BB32-CB2AE61DA6CA}" srcOrd="1" destOrd="0" presId="urn:microsoft.com/office/officeart/2005/8/layout/orgChart1"/>
    <dgm:cxn modelId="{2C3EE9FE-9D11-4576-945C-E17B38BB9636}" type="presParOf" srcId="{5EC4C06E-5873-40A5-A187-69A56C783E95}" destId="{BC973CD0-F8EE-4DB2-8410-72B8AE964EF4}" srcOrd="1" destOrd="0" presId="urn:microsoft.com/office/officeart/2005/8/layout/orgChart1"/>
    <dgm:cxn modelId="{58723EA0-0C4F-442E-AF52-478602C50CAB}" type="presParOf" srcId="{BC973CD0-F8EE-4DB2-8410-72B8AE964EF4}" destId="{4852EC7D-6BF2-4951-8A22-432E3FA6FAF6}" srcOrd="0" destOrd="0" presId="urn:microsoft.com/office/officeart/2005/8/layout/orgChart1"/>
    <dgm:cxn modelId="{1457A47A-3FC1-4DF9-81EF-C03B0D7DECBA}" type="presParOf" srcId="{BC973CD0-F8EE-4DB2-8410-72B8AE964EF4}" destId="{E54E379F-9E0B-4288-BB9D-50130983FA9F}" srcOrd="1" destOrd="0" presId="urn:microsoft.com/office/officeart/2005/8/layout/orgChart1"/>
    <dgm:cxn modelId="{DEBAF04A-4D68-4A29-9EB5-E459F7EA8548}" type="presParOf" srcId="{E54E379F-9E0B-4288-BB9D-50130983FA9F}" destId="{1A8734C3-1C3D-4907-976F-282369CA239C}" srcOrd="0" destOrd="0" presId="urn:microsoft.com/office/officeart/2005/8/layout/orgChart1"/>
    <dgm:cxn modelId="{3230102E-BF40-4160-B094-6759255FE582}" type="presParOf" srcId="{1A8734C3-1C3D-4907-976F-282369CA239C}" destId="{EBAFB194-BC4E-40E3-8874-F9E477DBE1CD}" srcOrd="0" destOrd="0" presId="urn:microsoft.com/office/officeart/2005/8/layout/orgChart1"/>
    <dgm:cxn modelId="{F9769801-4BB6-4C2E-865E-84CB12BF5374}" type="presParOf" srcId="{1A8734C3-1C3D-4907-976F-282369CA239C}" destId="{C66949F5-79A3-47B3-A72A-CF26F9F8EC34}" srcOrd="1" destOrd="0" presId="urn:microsoft.com/office/officeart/2005/8/layout/orgChart1"/>
    <dgm:cxn modelId="{5CEAEF98-FD60-4C62-ACAC-156ECD84D618}" type="presParOf" srcId="{E54E379F-9E0B-4288-BB9D-50130983FA9F}" destId="{C5EF584F-004F-455F-B240-0833A4711B1F}" srcOrd="1" destOrd="0" presId="urn:microsoft.com/office/officeart/2005/8/layout/orgChart1"/>
    <dgm:cxn modelId="{29F6D260-4DB1-4E03-AE46-96A6F375498F}" type="presParOf" srcId="{C5EF584F-004F-455F-B240-0833A4711B1F}" destId="{530D9C2A-DCFF-498A-93A5-F5ECD4ADAE0A}" srcOrd="0" destOrd="0" presId="urn:microsoft.com/office/officeart/2005/8/layout/orgChart1"/>
    <dgm:cxn modelId="{3903CFE6-D240-4DC7-9BFE-D8B3C0C0636F}" type="presParOf" srcId="{C5EF584F-004F-455F-B240-0833A4711B1F}" destId="{6FC553AD-D63E-4B03-93CC-2F33866551A8}" srcOrd="1" destOrd="0" presId="urn:microsoft.com/office/officeart/2005/8/layout/orgChart1"/>
    <dgm:cxn modelId="{4776B39D-9D2D-4964-B641-38677DB5457B}" type="presParOf" srcId="{6FC553AD-D63E-4B03-93CC-2F33866551A8}" destId="{13D39F6A-4B1D-4F7D-99BA-7A802AF961D0}" srcOrd="0" destOrd="0" presId="urn:microsoft.com/office/officeart/2005/8/layout/orgChart1"/>
    <dgm:cxn modelId="{E923D972-5378-491C-8A54-226DFB70CBEF}" type="presParOf" srcId="{13D39F6A-4B1D-4F7D-99BA-7A802AF961D0}" destId="{39E156D3-7CEC-4558-88CA-E094549ABD88}" srcOrd="0" destOrd="0" presId="urn:microsoft.com/office/officeart/2005/8/layout/orgChart1"/>
    <dgm:cxn modelId="{6633D228-93DC-4DDB-8469-EE5C0DD58801}" type="presParOf" srcId="{13D39F6A-4B1D-4F7D-99BA-7A802AF961D0}" destId="{FCB2A598-76CF-4FD2-9C3D-ADCEFA45489C}" srcOrd="1" destOrd="0" presId="urn:microsoft.com/office/officeart/2005/8/layout/orgChart1"/>
    <dgm:cxn modelId="{AE3FFCF0-6493-465A-9D7F-6034F760ABFE}" type="presParOf" srcId="{6FC553AD-D63E-4B03-93CC-2F33866551A8}" destId="{211D23C9-B011-4A65-8EFD-3C2973673353}" srcOrd="1" destOrd="0" presId="urn:microsoft.com/office/officeart/2005/8/layout/orgChart1"/>
    <dgm:cxn modelId="{91CD1E17-26A3-4146-AD56-48053627B19D}" type="presParOf" srcId="{6FC553AD-D63E-4B03-93CC-2F33866551A8}" destId="{906B7360-BF41-4E1A-B6AD-978AE1EDCEDB}" srcOrd="2" destOrd="0" presId="urn:microsoft.com/office/officeart/2005/8/layout/orgChart1"/>
    <dgm:cxn modelId="{134A7E13-1778-4DB9-B1A3-0B24A75D8E92}" type="presParOf" srcId="{E54E379F-9E0B-4288-BB9D-50130983FA9F}" destId="{87ABF19B-1AC9-404F-81A7-D23B920FEA22}" srcOrd="2" destOrd="0" presId="urn:microsoft.com/office/officeart/2005/8/layout/orgChart1"/>
    <dgm:cxn modelId="{1D8FBF68-5528-44EE-B278-32AFFB354C79}" type="presParOf" srcId="{BC973CD0-F8EE-4DB2-8410-72B8AE964EF4}" destId="{160E2649-7A9C-42D3-9F47-4287DBBF97D3}" srcOrd="2" destOrd="0" presId="urn:microsoft.com/office/officeart/2005/8/layout/orgChart1"/>
    <dgm:cxn modelId="{937BB281-872D-4BC1-A918-DB8E69AC146C}" type="presParOf" srcId="{BC973CD0-F8EE-4DB2-8410-72B8AE964EF4}" destId="{E0AF5046-3EFF-4428-9665-C204199272C9}" srcOrd="3" destOrd="0" presId="urn:microsoft.com/office/officeart/2005/8/layout/orgChart1"/>
    <dgm:cxn modelId="{BBC496FA-F876-40EF-A6B9-9D3F09EE93B6}" type="presParOf" srcId="{E0AF5046-3EFF-4428-9665-C204199272C9}" destId="{F34AEEAC-29AC-418E-A469-018849B92E69}" srcOrd="0" destOrd="0" presId="urn:microsoft.com/office/officeart/2005/8/layout/orgChart1"/>
    <dgm:cxn modelId="{5F2D788B-D97B-4FD9-BFFA-250E514F73E5}" type="presParOf" srcId="{F34AEEAC-29AC-418E-A469-018849B92E69}" destId="{37AD8EA9-E7B3-434E-9391-0F09A19B7DEF}" srcOrd="0" destOrd="0" presId="urn:microsoft.com/office/officeart/2005/8/layout/orgChart1"/>
    <dgm:cxn modelId="{58321CA7-0987-4774-8A76-DFCF76EC7BA6}" type="presParOf" srcId="{F34AEEAC-29AC-418E-A469-018849B92E69}" destId="{0010BAEC-538E-4C81-B416-70EF9E54158E}" srcOrd="1" destOrd="0" presId="urn:microsoft.com/office/officeart/2005/8/layout/orgChart1"/>
    <dgm:cxn modelId="{D7D858E7-07D7-486C-8222-794E1836EEC7}" type="presParOf" srcId="{E0AF5046-3EFF-4428-9665-C204199272C9}" destId="{4BE67CCD-2F86-4874-B9FF-E78969E5AE9D}" srcOrd="1" destOrd="0" presId="urn:microsoft.com/office/officeart/2005/8/layout/orgChart1"/>
    <dgm:cxn modelId="{42C3739F-E5A1-49F9-AD2D-BD47271FCE7E}" type="presParOf" srcId="{4BE67CCD-2F86-4874-B9FF-E78969E5AE9D}" destId="{BEE4CBBD-99C0-485D-BB59-9E12CAC353AE}" srcOrd="0" destOrd="0" presId="urn:microsoft.com/office/officeart/2005/8/layout/orgChart1"/>
    <dgm:cxn modelId="{445164D2-ADB7-4098-8FCC-BFCD154D9F23}" type="presParOf" srcId="{4BE67CCD-2F86-4874-B9FF-E78969E5AE9D}" destId="{19F15495-1A78-4986-A5DD-5F1A0238363D}" srcOrd="1" destOrd="0" presId="urn:microsoft.com/office/officeart/2005/8/layout/orgChart1"/>
    <dgm:cxn modelId="{4623EC4B-B949-4592-9AD6-DA40FE3BACBB}" type="presParOf" srcId="{19F15495-1A78-4986-A5DD-5F1A0238363D}" destId="{33691AA3-5C51-45B8-87D8-C2F86B9EBEA2}" srcOrd="0" destOrd="0" presId="urn:microsoft.com/office/officeart/2005/8/layout/orgChart1"/>
    <dgm:cxn modelId="{F4A32042-51D7-4D45-9984-798D3D94F85D}" type="presParOf" srcId="{33691AA3-5C51-45B8-87D8-C2F86B9EBEA2}" destId="{FE02B922-87BF-483E-9A35-442469C996C9}" srcOrd="0" destOrd="0" presId="urn:microsoft.com/office/officeart/2005/8/layout/orgChart1"/>
    <dgm:cxn modelId="{F230CA33-8720-4996-B415-4E3748D865D7}" type="presParOf" srcId="{33691AA3-5C51-45B8-87D8-C2F86B9EBEA2}" destId="{DB066E55-D4F6-449E-8A5B-3ED7953614C1}" srcOrd="1" destOrd="0" presId="urn:microsoft.com/office/officeart/2005/8/layout/orgChart1"/>
    <dgm:cxn modelId="{5DD470BC-D149-4034-99A6-7E2F1B1DE190}" type="presParOf" srcId="{19F15495-1A78-4986-A5DD-5F1A0238363D}" destId="{632513D7-0DDE-45D4-B2C7-89DA646059A6}" srcOrd="1" destOrd="0" presId="urn:microsoft.com/office/officeart/2005/8/layout/orgChart1"/>
    <dgm:cxn modelId="{0BDA34D4-776D-4DD4-818C-8BA301BFFE42}" type="presParOf" srcId="{19F15495-1A78-4986-A5DD-5F1A0238363D}" destId="{EBE1015D-C61C-4FD9-8448-E3484B6F9461}" srcOrd="2" destOrd="0" presId="urn:microsoft.com/office/officeart/2005/8/layout/orgChart1"/>
    <dgm:cxn modelId="{D3B81713-1A17-4CF6-A86F-937DF5F004C1}" type="presParOf" srcId="{4BE67CCD-2F86-4874-B9FF-E78969E5AE9D}" destId="{408CB973-F3A5-4C74-86D2-00247CE01E6D}" srcOrd="2" destOrd="0" presId="urn:microsoft.com/office/officeart/2005/8/layout/orgChart1"/>
    <dgm:cxn modelId="{DAFE7CF5-87E0-4AF0-BFF8-B1C58A3CBD76}" type="presParOf" srcId="{4BE67CCD-2F86-4874-B9FF-E78969E5AE9D}" destId="{821476FB-0CC7-4F6F-8381-8F87FA1BF14A}" srcOrd="3" destOrd="0" presId="urn:microsoft.com/office/officeart/2005/8/layout/orgChart1"/>
    <dgm:cxn modelId="{18BAFFDA-13EA-4358-869E-13E7AFCC4EAF}" type="presParOf" srcId="{821476FB-0CC7-4F6F-8381-8F87FA1BF14A}" destId="{2E251563-095A-49FE-8CF7-388A2F69A8E5}" srcOrd="0" destOrd="0" presId="urn:microsoft.com/office/officeart/2005/8/layout/orgChart1"/>
    <dgm:cxn modelId="{0FD1677D-B7B3-4772-BA39-CB8319A6EB58}" type="presParOf" srcId="{2E251563-095A-49FE-8CF7-388A2F69A8E5}" destId="{DFE705E1-99FB-42F1-B9FE-6045F1B5AA88}" srcOrd="0" destOrd="0" presId="urn:microsoft.com/office/officeart/2005/8/layout/orgChart1"/>
    <dgm:cxn modelId="{A9CCC16A-FE3B-400A-8249-A43DD18831B4}" type="presParOf" srcId="{2E251563-095A-49FE-8CF7-388A2F69A8E5}" destId="{4890C064-C4F7-4562-8EC6-0A4671E3089B}" srcOrd="1" destOrd="0" presId="urn:microsoft.com/office/officeart/2005/8/layout/orgChart1"/>
    <dgm:cxn modelId="{ADDF45ED-7687-4331-8C20-55E155049698}" type="presParOf" srcId="{821476FB-0CC7-4F6F-8381-8F87FA1BF14A}" destId="{EEAC018A-BE27-490C-8ED4-8716AE764DCB}" srcOrd="1" destOrd="0" presId="urn:microsoft.com/office/officeart/2005/8/layout/orgChart1"/>
    <dgm:cxn modelId="{AC5D9C1A-13BC-47E9-81A0-5218C985C098}" type="presParOf" srcId="{821476FB-0CC7-4F6F-8381-8F87FA1BF14A}" destId="{27E96CF7-919A-49C9-A788-7E8EA3F926E7}" srcOrd="2" destOrd="0" presId="urn:microsoft.com/office/officeart/2005/8/layout/orgChart1"/>
    <dgm:cxn modelId="{062004F5-129C-4593-9358-85A0E4DFD2B3}" type="presParOf" srcId="{4BE67CCD-2F86-4874-B9FF-E78969E5AE9D}" destId="{2A7678A5-B6AE-41E6-B176-F5D6909C947C}" srcOrd="4" destOrd="0" presId="urn:microsoft.com/office/officeart/2005/8/layout/orgChart1"/>
    <dgm:cxn modelId="{F0E01B15-A8F2-4BC2-8AC0-C9F78CDD8B0A}" type="presParOf" srcId="{4BE67CCD-2F86-4874-B9FF-E78969E5AE9D}" destId="{2F5EA60C-93AB-4A4B-B8C5-9535AC13F8DD}" srcOrd="5" destOrd="0" presId="urn:microsoft.com/office/officeart/2005/8/layout/orgChart1"/>
    <dgm:cxn modelId="{75850665-6888-42A8-8364-E0972F031C9E}" type="presParOf" srcId="{2F5EA60C-93AB-4A4B-B8C5-9535AC13F8DD}" destId="{F7BD72FE-D6C3-45A7-98E2-3F524E50BEE6}" srcOrd="0" destOrd="0" presId="urn:microsoft.com/office/officeart/2005/8/layout/orgChart1"/>
    <dgm:cxn modelId="{32A4FD4B-55DC-4B70-AD75-589D1DAAB0C7}" type="presParOf" srcId="{F7BD72FE-D6C3-45A7-98E2-3F524E50BEE6}" destId="{A57B5528-1F45-4534-9184-20E47758960A}" srcOrd="0" destOrd="0" presId="urn:microsoft.com/office/officeart/2005/8/layout/orgChart1"/>
    <dgm:cxn modelId="{79488427-9655-4AA5-BE8F-5901292924D6}" type="presParOf" srcId="{F7BD72FE-D6C3-45A7-98E2-3F524E50BEE6}" destId="{1295AEF0-434D-4AE9-B80E-1B33ECF49011}" srcOrd="1" destOrd="0" presId="urn:microsoft.com/office/officeart/2005/8/layout/orgChart1"/>
    <dgm:cxn modelId="{A6E34EA5-5160-4B1C-93B4-1E885FBEC054}" type="presParOf" srcId="{2F5EA60C-93AB-4A4B-B8C5-9535AC13F8DD}" destId="{ED4C3ADC-5758-4E3A-9F77-7D917AA17187}" srcOrd="1" destOrd="0" presId="urn:microsoft.com/office/officeart/2005/8/layout/orgChart1"/>
    <dgm:cxn modelId="{78C4C99D-0BF9-4376-829F-6A94C2C1781E}" type="presParOf" srcId="{2F5EA60C-93AB-4A4B-B8C5-9535AC13F8DD}" destId="{40418162-9E7F-42ED-9EB9-9CD4053A13B0}" srcOrd="2" destOrd="0" presId="urn:microsoft.com/office/officeart/2005/8/layout/orgChart1"/>
    <dgm:cxn modelId="{45513D2D-C801-41F2-906E-2CEA00FAB52A}" type="presParOf" srcId="{E0AF5046-3EFF-4428-9665-C204199272C9}" destId="{106C177C-E590-4DA7-AB5B-69C1B79E9CA3}" srcOrd="2" destOrd="0" presId="urn:microsoft.com/office/officeart/2005/8/layout/orgChart1"/>
    <dgm:cxn modelId="{30E39553-2033-4380-8100-8BEEC6607B59}" type="presParOf" srcId="{5EC4C06E-5873-40A5-A187-69A56C783E95}" destId="{FBB1D40C-178E-4844-B8D8-FE9E25A9DDB7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11C86F7-9B2F-48BC-B3DD-A4C46DF2EA3F}" type="datetimeFigureOut">
              <a:rPr lang="ru-RU"/>
              <a:pPr>
                <a:defRPr/>
              </a:pPr>
              <a:t>17.11.2011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4A328D1-AD3F-4B79-A475-4EF256A35D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9325A4-72A6-4611-8FA6-3B34E8B439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D0913-C072-4276-B8A7-7FDD128739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B89EA-5B70-46D6-BAE7-0F3069C141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FE71E-2A62-4C47-B0D3-076704D402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53581-30CC-4FA5-AAE1-7F13F7A263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D944A-9D97-4AAD-B865-E29FC85C6B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31CCEE-F129-40EB-BA14-DB862911F9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9CC0E-1D8F-4064-9A9B-08B7AD36A6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6D5897-4276-42CE-A2DE-1759312A40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FD4A8D-4BAC-4E50-BDC0-8DE9FB72A2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F84A2-170A-4778-B6A1-75B2DA34C7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131E3E5-7266-40BD-9004-53385AE70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3" r:id="rId1"/>
    <p:sldLayoutId id="2147484174" r:id="rId2"/>
    <p:sldLayoutId id="2147484175" r:id="rId3"/>
    <p:sldLayoutId id="2147484170" r:id="rId4"/>
    <p:sldLayoutId id="2147484176" r:id="rId5"/>
    <p:sldLayoutId id="2147484171" r:id="rId6"/>
    <p:sldLayoutId id="2147484177" r:id="rId7"/>
    <p:sldLayoutId id="2147484178" r:id="rId8"/>
    <p:sldLayoutId id="2147484179" r:id="rId9"/>
    <p:sldLayoutId id="2147484172" r:id="rId10"/>
    <p:sldLayoutId id="2147484180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</p:bld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Минус 4"/>
          <p:cNvSpPr/>
          <p:nvPr/>
        </p:nvSpPr>
        <p:spPr>
          <a:xfrm>
            <a:off x="-1643063" y="-785813"/>
            <a:ext cx="12430126" cy="1928813"/>
          </a:xfrm>
          <a:prstGeom prst="mathMinu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9126" y="695325"/>
            <a:ext cx="7847012" cy="29083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УПРАВЛЕНИЕ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ФЕДЕРАЛЬНОЙ АНТИМОНОПОЛЬНОЙ СЛУЖБЫ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КАБАРДИНО-БАЛКАРСКОЙ РЕСПУБЛИКЕ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5750" y="4143375"/>
            <a:ext cx="8143875" cy="1857375"/>
          </a:xfrm>
        </p:spPr>
        <p:txBody>
          <a:bodyPr/>
          <a:lstStyle/>
          <a:p>
            <a:pPr algn="ctr" eaLnBrk="1" hangingPunct="1"/>
            <a:r>
              <a:rPr lang="ru-RU" sz="1800" dirty="0" smtClean="0">
                <a:solidFill>
                  <a:schemeClr val="tx1"/>
                </a:solidFill>
                <a:latin typeface="Bookman Old Style" pitchFamily="18" charset="0"/>
              </a:rPr>
              <a:t>Нальчик</a:t>
            </a:r>
          </a:p>
          <a:p>
            <a:pPr algn="ctr" eaLnBrk="1" hangingPunct="1"/>
            <a:r>
              <a:rPr lang="ru-RU" sz="1800" smtClean="0">
                <a:solidFill>
                  <a:schemeClr val="tx1"/>
                </a:solidFill>
                <a:latin typeface="Bookman Old Style" pitchFamily="18" charset="0"/>
              </a:rPr>
              <a:t>2011</a:t>
            </a:r>
            <a:endParaRPr lang="ru-RU" sz="1800" smtClean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10245" name="Picture 4" descr="Image 1 in ГОСДОКЛАД - 1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13" y="285750"/>
            <a:ext cx="14859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Минус 5"/>
          <p:cNvSpPr/>
          <p:nvPr/>
        </p:nvSpPr>
        <p:spPr>
          <a:xfrm>
            <a:off x="-1643063" y="6357938"/>
            <a:ext cx="12430126" cy="214312"/>
          </a:xfrm>
          <a:prstGeom prst="mathMinu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87363" y="473075"/>
            <a:ext cx="8686800" cy="838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Нормативные правовые акты, регулирующие полномочия ФАС России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557338"/>
            <a:ext cx="8229600" cy="37465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None/>
            </a:pPr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Кодексы Российской Федерации:</a:t>
            </a: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Кодекс об административных правонарушениях, </a:t>
            </a:r>
          </a:p>
          <a:p>
            <a:pPr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Уголовный Кодекс,</a:t>
            </a:r>
          </a:p>
          <a:p>
            <a:pPr algn="just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Земельный Кодекс,</a:t>
            </a:r>
          </a:p>
          <a:p>
            <a:pPr algn="just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Жилищный Кодекс.</a:t>
            </a:r>
          </a:p>
          <a:p>
            <a:pPr algn="just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None/>
            </a:pPr>
            <a:r>
              <a:rPr lang="ru-RU" sz="20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Федеральные законы:</a:t>
            </a:r>
          </a:p>
          <a:p>
            <a:pPr algn="just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Федеральный закон от 26.07.2006 №135-ФЗ «О защите конкуренции»,</a:t>
            </a:r>
          </a:p>
          <a:p>
            <a:pPr algn="just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Федеральный закон от 21.07.2005 №94-ФЗ «О размещении заказов на поставки товаров, выполнение работ, оказание услуг для государственных и муниципальных нужд»,</a:t>
            </a:r>
          </a:p>
          <a:p>
            <a:pPr algn="just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Федеральный закон от 13.03.2006 №38-ФЗ «О рекламе»,</a:t>
            </a:r>
          </a:p>
          <a:p>
            <a:pPr algn="just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Федеральный закон от 17.08.1995 №147-ФЗ «О естественных монополиях»,</a:t>
            </a:r>
          </a:p>
          <a:p>
            <a:pPr algn="just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Федеральный закон от 26.03.2003 №35-ФЗ «Об электроэнергетике».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Char char="v"/>
            </a:pPr>
            <a:endParaRPr lang="ru-RU" sz="200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4" name="Минус 3"/>
          <p:cNvSpPr/>
          <p:nvPr/>
        </p:nvSpPr>
        <p:spPr>
          <a:xfrm>
            <a:off x="-1643063" y="-785813"/>
            <a:ext cx="12430126" cy="1928813"/>
          </a:xfrm>
          <a:prstGeom prst="mathMinu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Минус 4"/>
          <p:cNvSpPr/>
          <p:nvPr/>
        </p:nvSpPr>
        <p:spPr>
          <a:xfrm>
            <a:off x="-1643063" y="6357938"/>
            <a:ext cx="12430126" cy="214312"/>
          </a:xfrm>
          <a:prstGeom prst="mathMinu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000108"/>
            <a:ext cx="8686800" cy="8382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2700" dirty="0" smtClean="0">
                <a:solidFill>
                  <a:srgbClr val="FF3300"/>
                </a:solidFill>
                <a:latin typeface="Times New Roman" pitchFamily="18" charset="0"/>
              </a:rPr>
              <a:t>ФАС РОССИИ И ЕГО ТЕРРИТОРИАЛЬНЫЕ ОРГАНЫ (ТО ФАС) ОСУЩЕСТВЛЯЮТ ФУНКЦИИ ПО КОНТРОЛЮ:</a:t>
            </a:r>
            <a:r>
              <a:rPr lang="ru-RU" dirty="0" smtClean="0">
                <a:solidFill>
                  <a:srgbClr val="FF3300"/>
                </a:solidFill>
                <a:latin typeface="Times New Roman" pitchFamily="18" charset="0"/>
              </a:rPr>
              <a:t/>
            </a:r>
            <a:br>
              <a:rPr lang="ru-RU" dirty="0" smtClean="0">
                <a:solidFill>
                  <a:srgbClr val="FF3300"/>
                </a:solidFill>
                <a:latin typeface="Times New Roman" pitchFamily="18" charset="0"/>
              </a:rPr>
            </a:br>
            <a:endParaRPr lang="ru-RU" dirty="0"/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304800" y="1714500"/>
            <a:ext cx="8686800" cy="4286250"/>
          </a:xfrm>
        </p:spPr>
        <p:txBody>
          <a:bodyPr/>
          <a:lstStyle/>
          <a:p>
            <a:pPr>
              <a:spcBef>
                <a:spcPct val="50000"/>
              </a:spcBef>
              <a:buClr>
                <a:schemeClr val="hlink"/>
              </a:buClr>
              <a:buFont typeface="Wingdings" pitchFamily="2" charset="2"/>
              <a:buChar char="v"/>
            </a:pPr>
            <a:r>
              <a:rPr lang="ru-RU" smtClean="0">
                <a:latin typeface="Times New Roman" pitchFamily="18" charset="0"/>
              </a:rPr>
              <a:t> </a:t>
            </a:r>
            <a:r>
              <a:rPr lang="ru-RU" sz="2400" smtClean="0">
                <a:latin typeface="Times New Roman" pitchFamily="18" charset="0"/>
              </a:rPr>
              <a:t>Антимонопольного законодательства;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Font typeface="Wingdings" pitchFamily="2" charset="2"/>
              <a:buChar char="v"/>
            </a:pPr>
            <a:r>
              <a:rPr lang="ru-RU" sz="2400" smtClean="0">
                <a:latin typeface="Times New Roman" pitchFamily="18" charset="0"/>
              </a:rPr>
              <a:t>  За экономической концентрацией хозяйствующих субъектов;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Font typeface="Wingdings" pitchFamily="2" charset="2"/>
              <a:buChar char="v"/>
            </a:pPr>
            <a:r>
              <a:rPr lang="ru-RU" sz="2400" smtClean="0">
                <a:latin typeface="Times New Roman" pitchFamily="18" charset="0"/>
              </a:rPr>
              <a:t>  Рекламного законодательства;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Font typeface="Wingdings" pitchFamily="2" charset="2"/>
              <a:buChar char="v"/>
            </a:pPr>
            <a:r>
              <a:rPr lang="ru-RU" sz="2400" smtClean="0">
                <a:latin typeface="Times New Roman" pitchFamily="18" charset="0"/>
              </a:rPr>
              <a:t>  Законодательства в сфере деятельности естественных монополий (в части установленных законодательством полномочий антимонопольного  органа;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Font typeface="Wingdings" pitchFamily="2" charset="2"/>
              <a:buChar char="v"/>
            </a:pPr>
            <a:r>
              <a:rPr lang="ru-RU" sz="2400" smtClean="0">
                <a:latin typeface="Times New Roman" pitchFamily="18" charset="0"/>
              </a:rPr>
              <a:t>  В сфере размещения заказов на поставки товаров, выполнение работ, оказание услуг для федеральных государственных нужд.</a:t>
            </a:r>
            <a:endParaRPr lang="ru-RU" sz="2400" smtClean="0"/>
          </a:p>
        </p:txBody>
      </p:sp>
      <p:sp>
        <p:nvSpPr>
          <p:cNvPr id="4" name="Минус 3"/>
          <p:cNvSpPr/>
          <p:nvPr/>
        </p:nvSpPr>
        <p:spPr>
          <a:xfrm>
            <a:off x="-1643063" y="-785813"/>
            <a:ext cx="12430126" cy="2071688"/>
          </a:xfrm>
          <a:prstGeom prst="mathMinu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Минус 4"/>
          <p:cNvSpPr/>
          <p:nvPr/>
        </p:nvSpPr>
        <p:spPr>
          <a:xfrm>
            <a:off x="-1643063" y="6286500"/>
            <a:ext cx="12430126" cy="571500"/>
          </a:xfrm>
          <a:prstGeom prst="mathMinu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2492375"/>
            <a:ext cx="8229600" cy="1800225"/>
          </a:xfrm>
        </p:spPr>
        <p:txBody>
          <a:bodyPr/>
          <a:lstStyle/>
          <a:p>
            <a:pPr eaLnBrk="1" hangingPunct="1"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</a:rPr>
              <a:t>Осуществление плановых/внеплановых контрольных мероприятий;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</a:rPr>
              <a:t>Рассмотрение обращений, заявлений;</a:t>
            </a:r>
          </a:p>
          <a:p>
            <a:pPr eaLnBrk="1" hangingPunct="1"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</a:rPr>
              <a:t>Административная и судебная практика.</a:t>
            </a:r>
          </a:p>
        </p:txBody>
      </p:sp>
      <p:sp>
        <p:nvSpPr>
          <p:cNvPr id="4" name="Минус 3"/>
          <p:cNvSpPr/>
          <p:nvPr/>
        </p:nvSpPr>
        <p:spPr>
          <a:xfrm>
            <a:off x="-1643063" y="6357938"/>
            <a:ext cx="12430126" cy="214312"/>
          </a:xfrm>
          <a:prstGeom prst="mathMinu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Минус 4"/>
          <p:cNvSpPr/>
          <p:nvPr/>
        </p:nvSpPr>
        <p:spPr>
          <a:xfrm>
            <a:off x="-1643063" y="-785813"/>
            <a:ext cx="12430126" cy="1928813"/>
          </a:xfrm>
          <a:prstGeom prst="mathMinu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Минус 4"/>
          <p:cNvSpPr/>
          <p:nvPr/>
        </p:nvSpPr>
        <p:spPr>
          <a:xfrm>
            <a:off x="-1620838" y="-819150"/>
            <a:ext cx="12430126" cy="1928813"/>
          </a:xfrm>
          <a:prstGeom prst="mathMinu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18" name="Text Box 8"/>
          <p:cNvSpPr txBox="1">
            <a:spLocks noChangeArrowheads="1"/>
          </p:cNvSpPr>
          <p:nvPr/>
        </p:nvSpPr>
        <p:spPr bwMode="auto">
          <a:xfrm>
            <a:off x="539750" y="692150"/>
            <a:ext cx="8280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FF3300"/>
                </a:solidFill>
                <a:latin typeface="Times New Roman" pitchFamily="18" charset="0"/>
              </a:rPr>
              <a:t>Основные направления деятельности ТО ФАС в сфере контроля антимонопольного законодательства и законодательства о рекламе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/>
        </p:nvGraphicFramePr>
        <p:xfrm>
          <a:off x="328612" y="996226"/>
          <a:ext cx="8208963" cy="43711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Минус 2"/>
          <p:cNvSpPr/>
          <p:nvPr/>
        </p:nvSpPr>
        <p:spPr>
          <a:xfrm>
            <a:off x="-1620838" y="6381750"/>
            <a:ext cx="12430126" cy="214313"/>
          </a:xfrm>
          <a:prstGeom prst="mathMinu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Минус 3"/>
          <p:cNvSpPr/>
          <p:nvPr/>
        </p:nvSpPr>
        <p:spPr>
          <a:xfrm>
            <a:off x="-1643063" y="-785813"/>
            <a:ext cx="12430126" cy="1928813"/>
          </a:xfrm>
          <a:prstGeom prst="mathMinu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684213" y="5805488"/>
            <a:ext cx="78486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>
                <a:latin typeface="Times New Roman" pitchFamily="18" charset="0"/>
              </a:rPr>
              <a:t>Также проводятся совместные контрольные мероприятия во взаимодействии с МВД по КБР, Прокуратурой КБР.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71563"/>
            <a:ext cx="8362950" cy="5024437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4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Антимонопольное законодательство предусматривает запреты на осуществление антиконкурентных действий (бездействия) органами государственной власти:</a:t>
            </a:r>
          </a:p>
          <a:p>
            <a:pPr algn="just" eaLnBrk="1" hangingPunct="1"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запрет на ограничивающие конкуренцию акты, действия (бездействие), соглашения, согласованные действия федеральных органов исполнительной власти, органов государственной власти субъектов Российской Федерации, органов местного самоуправления, иных осуществляющих функции указанных органов или организаций, а также государственных внебюджетных фондов, Центрального банка Российской Федерации (далее – органы власти);</a:t>
            </a:r>
          </a:p>
          <a:p>
            <a:pPr algn="just" eaLnBrk="1" hangingPunct="1"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соблюдение антимонопольных требований к торгам;</a:t>
            </a:r>
          </a:p>
          <a:p>
            <a:pPr eaLnBrk="1" hangingPunct="1"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соблюдение установленного порядка предоставления государственной или муниципальной помощи;</a:t>
            </a:r>
          </a:p>
          <a:p>
            <a:pPr algn="just" eaLnBrk="1" hangingPunct="1">
              <a:lnSpc>
                <a:spcPct val="80000"/>
              </a:lnSpc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соблюдение принципа конкурсного отбора финансовых организаций.</a:t>
            </a:r>
          </a:p>
          <a:p>
            <a:pPr algn="ctr"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20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  <p:sp>
        <p:nvSpPr>
          <p:cNvPr id="4" name="Минус 3"/>
          <p:cNvSpPr/>
          <p:nvPr/>
        </p:nvSpPr>
        <p:spPr>
          <a:xfrm>
            <a:off x="-1643063" y="6357938"/>
            <a:ext cx="12430126" cy="214312"/>
          </a:xfrm>
          <a:prstGeom prst="mathMinu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Минус 4"/>
          <p:cNvSpPr/>
          <p:nvPr/>
        </p:nvSpPr>
        <p:spPr>
          <a:xfrm>
            <a:off x="-1643063" y="-785813"/>
            <a:ext cx="12430126" cy="1928813"/>
          </a:xfrm>
          <a:prstGeom prst="mathMinu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187450" y="476250"/>
            <a:ext cx="7272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КОНТРОЛЬ ОРГАНОВ ВЛАСТИ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0200" y="473075"/>
            <a:ext cx="8686800" cy="8382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Государственная и муниципальная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помощь</a:t>
            </a:r>
            <a:r>
              <a:rPr lang="en-US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преференции)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Содержимое 6"/>
          <p:cNvSpPr>
            <a:spLocks noGrp="1"/>
          </p:cNvSpPr>
          <p:nvPr>
            <p:ph idx="1"/>
          </p:nvPr>
        </p:nvSpPr>
        <p:spPr>
          <a:xfrm>
            <a:off x="304800" y="1554163"/>
            <a:ext cx="8686800" cy="5089525"/>
          </a:xfrm>
        </p:spPr>
        <p:txBody>
          <a:bodyPr/>
          <a:lstStyle/>
          <a:p>
            <a:pPr algn="just" eaLnBrk="1" hangingPunct="1">
              <a:buClr>
                <a:srgbClr val="C00000"/>
              </a:buClr>
              <a:buFont typeface="Wingdings 2" pitchFamily="18" charset="2"/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соответствии с полномочиями органов государственной власти или органов местного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преференции могут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предоставляться в целях:</a:t>
            </a:r>
          </a:p>
          <a:p>
            <a:pPr algn="just" eaLnBrk="1" hangingPunct="1"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обеспечения жизнедеятельности населения в районах Крайнего Севера и приравненных к ним местностях;</a:t>
            </a:r>
          </a:p>
          <a:p>
            <a:pPr algn="just" eaLnBrk="1" hangingPunct="1"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проведения фундаментальных научных исследований;</a:t>
            </a:r>
          </a:p>
          <a:p>
            <a:pPr algn="just" eaLnBrk="1" hangingPunct="1"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защиты окружающей среды;</a:t>
            </a:r>
          </a:p>
          <a:p>
            <a:pPr algn="just" eaLnBrk="1" hangingPunct="1"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развития культуры и сохранения культурного наследия;</a:t>
            </a:r>
          </a:p>
          <a:p>
            <a:pPr algn="just" eaLnBrk="1" hangingPunct="1"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производства сельскохозяйственной продукции;</a:t>
            </a:r>
          </a:p>
          <a:p>
            <a:pPr algn="just" eaLnBrk="1" hangingPunct="1"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поддержки субъектов малого предпринимательства, осуществляющих приоритетные виды деятельности;</a:t>
            </a:r>
          </a:p>
          <a:p>
            <a:pPr algn="just" eaLnBrk="1" hangingPunct="1"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социального обслуживания населения;</a:t>
            </a:r>
          </a:p>
          <a:p>
            <a:pPr algn="just" eaLnBrk="1" hangingPunct="1"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социальной поддержки безработных граждан и содействия занятости населения.</a:t>
            </a:r>
          </a:p>
          <a:p>
            <a:pPr eaLnBrk="1" hangingPunct="1"/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8" name="Минус 7"/>
          <p:cNvSpPr/>
          <p:nvPr/>
        </p:nvSpPr>
        <p:spPr>
          <a:xfrm>
            <a:off x="-1643063" y="6357938"/>
            <a:ext cx="12430126" cy="214312"/>
          </a:xfrm>
          <a:prstGeom prst="mathMinu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Минус 8"/>
          <p:cNvSpPr/>
          <p:nvPr/>
        </p:nvSpPr>
        <p:spPr>
          <a:xfrm>
            <a:off x="-1643063" y="-785813"/>
            <a:ext cx="12430126" cy="1928813"/>
          </a:xfrm>
          <a:prstGeom prst="mathMinu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492375"/>
            <a:ext cx="8229600" cy="2451100"/>
          </a:xfrm>
        </p:spPr>
        <p:txBody>
          <a:bodyPr/>
          <a:lstStyle/>
          <a:p>
            <a:pPr algn="just" eaLnBrk="1" hangingPunct="1"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Осуществление плановых/внеплановых проверок;</a:t>
            </a:r>
          </a:p>
          <a:p>
            <a:pPr algn="just" eaLnBrk="1" hangingPunct="1"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Рассмотрение жалоб;</a:t>
            </a:r>
          </a:p>
          <a:p>
            <a:pPr algn="just" eaLnBrk="1" hangingPunct="1"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Административное производство;</a:t>
            </a:r>
          </a:p>
          <a:p>
            <a:pPr algn="just" eaLnBrk="1" hangingPunct="1"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Судебная практика;</a:t>
            </a:r>
          </a:p>
          <a:p>
            <a:pPr algn="just" eaLnBrk="1" hangingPunct="1">
              <a:buClr>
                <a:srgbClr val="C00000"/>
              </a:buClr>
              <a:buFont typeface="Wingdings" pitchFamily="2" charset="2"/>
              <a:buChar char="v"/>
            </a:pPr>
            <a:r>
              <a:rPr lang="ru-RU" sz="20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Ведение реестра недобросовестных поставщиков.</a:t>
            </a:r>
          </a:p>
        </p:txBody>
      </p:sp>
      <p:sp>
        <p:nvSpPr>
          <p:cNvPr id="4" name="Минус 3"/>
          <p:cNvSpPr/>
          <p:nvPr/>
        </p:nvSpPr>
        <p:spPr>
          <a:xfrm>
            <a:off x="-1643063" y="6357938"/>
            <a:ext cx="12430126" cy="214312"/>
          </a:xfrm>
          <a:prstGeom prst="mathMinu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Минус 4"/>
          <p:cNvSpPr/>
          <p:nvPr/>
        </p:nvSpPr>
        <p:spPr>
          <a:xfrm>
            <a:off x="-1643063" y="-785813"/>
            <a:ext cx="12430126" cy="1928813"/>
          </a:xfrm>
          <a:prstGeom prst="mathMinu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3" name="Text Box 8"/>
          <p:cNvSpPr txBox="1">
            <a:spLocks noChangeArrowheads="1"/>
          </p:cNvSpPr>
          <p:nvPr/>
        </p:nvSpPr>
        <p:spPr bwMode="auto">
          <a:xfrm>
            <a:off x="827088" y="836613"/>
            <a:ext cx="748982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FF3300"/>
                </a:solidFill>
                <a:latin typeface="Times New Roman" pitchFamily="18" charset="0"/>
              </a:rPr>
              <a:t>Основные направления деятельности ТО ФАС в сфере контроля соблюдения Федерального закона от 21.07.2005 №94-ФЗ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01389" y="406324"/>
            <a:ext cx="8077749" cy="1073456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Приоритетные направления деятельности Кабардино-балкарского УФАС России на </a:t>
            </a: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en-US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год.</a:t>
            </a:r>
            <a:endParaRPr lang="ru-RU" sz="3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484313"/>
            <a:ext cx="8715375" cy="4814887"/>
          </a:xfrm>
        </p:spPr>
        <p:txBody>
          <a:bodyPr/>
          <a:lstStyle/>
          <a:p>
            <a:pPr>
              <a:buClr>
                <a:schemeClr val="hlink"/>
              </a:buClr>
              <a:buFont typeface="Wingdings" pitchFamily="2" charset="2"/>
              <a:buChar char="v"/>
            </a:pPr>
            <a:r>
              <a:rPr lang="ru-RU" sz="1600" smtClean="0">
                <a:solidFill>
                  <a:schemeClr val="tx1"/>
                </a:solidFill>
                <a:latin typeface="Times New Roman" pitchFamily="18" charset="0"/>
              </a:rPr>
              <a:t>Проведение контрольных мероприятий с целью проверки соблюдения органами власти и органами местного самоуправления требований антимонопольного законодательства в части создания необоснованных препятствий осуществлению предпринимательской деятельности,</a:t>
            </a:r>
          </a:p>
          <a:p>
            <a:pPr>
              <a:buClr>
                <a:schemeClr val="hlink"/>
              </a:buClr>
              <a:buFont typeface="Wingdings" pitchFamily="2" charset="2"/>
              <a:buChar char="v"/>
            </a:pPr>
            <a:r>
              <a:rPr lang="ru-RU" sz="1600" smtClean="0">
                <a:solidFill>
                  <a:schemeClr val="tx1"/>
                </a:solidFill>
                <a:latin typeface="Times New Roman" pitchFamily="18" charset="0"/>
              </a:rPr>
              <a:t>Проведение анализа состояния конкурентной среды на товарных рынках и рынке финансовых услуг в соответствии с Планом работы ФАС России по анализу состояния конкуренции на 2009-2010 годы;</a:t>
            </a:r>
            <a:endParaRPr lang="ru-RU" sz="1600" smtClean="0">
              <a:solidFill>
                <a:schemeClr val="tx1"/>
              </a:solidFill>
              <a:latin typeface="Times New Roman" pitchFamily="18" charset="0"/>
              <a:sym typeface="Wingdings" pitchFamily="2" charset="2"/>
            </a:endParaRPr>
          </a:p>
          <a:p>
            <a:pPr>
              <a:buClr>
                <a:schemeClr val="hlink"/>
              </a:buClr>
              <a:buFont typeface="Wingdings" pitchFamily="2" charset="2"/>
              <a:buChar char="v"/>
            </a:pPr>
            <a:r>
              <a:rPr lang="ru-RU" sz="1600" smtClean="0">
                <a:solidFill>
                  <a:schemeClr val="tx1"/>
                </a:solidFill>
                <a:latin typeface="Times New Roman" pitchFamily="18" charset="0"/>
              </a:rPr>
              <a:t>Проведение мониторинга на  социально значимых товарных рынках (агропродовольствие, нефтепродукты);</a:t>
            </a:r>
            <a:endParaRPr lang="ru-RU" sz="1600" smtClean="0">
              <a:solidFill>
                <a:schemeClr val="tx1"/>
              </a:solidFill>
              <a:latin typeface="Times New Roman" pitchFamily="18" charset="0"/>
              <a:sym typeface="Wingdings" pitchFamily="2" charset="2"/>
            </a:endParaRPr>
          </a:p>
          <a:p>
            <a:pPr>
              <a:buClr>
                <a:schemeClr val="hlink"/>
              </a:buClr>
              <a:buFont typeface="Wingdings" pitchFamily="2" charset="2"/>
              <a:buChar char="v"/>
            </a:pPr>
            <a:r>
              <a:rPr lang="ru-RU" sz="1600" smtClean="0">
                <a:solidFill>
                  <a:schemeClr val="tx1"/>
                </a:solidFill>
                <a:latin typeface="Times New Roman" pitchFamily="18" charset="0"/>
              </a:rPr>
              <a:t>Анализ практики предоставления государственной помощи (государственных преференций) хозяйствующим субъектам, с целью определения допустимых и недопустимых практик предоставления соответствующей помощи (преференций);</a:t>
            </a:r>
            <a:endParaRPr lang="ru-RU" sz="1600" smtClean="0">
              <a:solidFill>
                <a:schemeClr val="tx1"/>
              </a:solidFill>
              <a:latin typeface="Times New Roman" pitchFamily="18" charset="0"/>
              <a:sym typeface="Wingdings" pitchFamily="2" charset="2"/>
            </a:endParaRPr>
          </a:p>
          <a:p>
            <a:pPr>
              <a:buClr>
                <a:schemeClr val="hlink"/>
              </a:buClr>
              <a:buFont typeface="Wingdings" pitchFamily="2" charset="2"/>
              <a:buChar char="v"/>
            </a:pPr>
            <a:r>
              <a:rPr lang="ru-RU" sz="1600" smtClean="0">
                <a:solidFill>
                  <a:schemeClr val="tx1"/>
                </a:solidFill>
                <a:latin typeface="Times New Roman" pitchFamily="18" charset="0"/>
              </a:rPr>
              <a:t>Работа в рамках контроля за размещением государственного заказа в органах государственной власти и местного самоуправления;</a:t>
            </a:r>
            <a:endParaRPr lang="ru-RU" sz="1600" b="1" smtClean="0">
              <a:solidFill>
                <a:schemeClr val="tx1"/>
              </a:solidFill>
              <a:latin typeface="Times New Roman" pitchFamily="18" charset="0"/>
              <a:sym typeface="Wingdings" pitchFamily="2" charset="2"/>
            </a:endParaRPr>
          </a:p>
          <a:p>
            <a:pPr>
              <a:buClr>
                <a:schemeClr val="hlink"/>
              </a:buClr>
              <a:buFont typeface="Wingdings" pitchFamily="2" charset="2"/>
              <a:buChar char="v"/>
            </a:pPr>
            <a:r>
              <a:rPr lang="ru-RU" sz="1600" smtClean="0">
                <a:solidFill>
                  <a:schemeClr val="tx1"/>
                </a:solidFill>
                <a:latin typeface="Times New Roman" pitchFamily="18" charset="0"/>
              </a:rPr>
              <a:t>Отслеживание экономически значимых действий субъектов естественных монополий  и хозяйствующих субъектов занимающих  доминирующее положение на рынке определенного товара, в условиях сложной экономической ситуации в стране;</a:t>
            </a:r>
            <a:endParaRPr lang="ru-RU" sz="1600" smtClean="0">
              <a:solidFill>
                <a:schemeClr val="tx1"/>
              </a:solidFill>
              <a:latin typeface="Times New Roman" pitchFamily="18" charset="0"/>
              <a:sym typeface="Wingdings" pitchFamily="2" charset="2"/>
            </a:endParaRPr>
          </a:p>
          <a:p>
            <a:pPr>
              <a:buClr>
                <a:schemeClr val="hlink"/>
              </a:buClr>
              <a:buFont typeface="Wingdings" pitchFamily="2" charset="2"/>
              <a:buChar char="v"/>
            </a:pPr>
            <a:r>
              <a:rPr lang="ru-RU" sz="1600" smtClean="0">
                <a:solidFill>
                  <a:schemeClr val="tx1"/>
                </a:solidFill>
                <a:latin typeface="Times New Roman" pitchFamily="18" charset="0"/>
              </a:rPr>
              <a:t>Проведение мероприятий способствующих развитию конкуренции и устранению административных барьеров в сфере образования и здравоохранения.</a:t>
            </a:r>
          </a:p>
        </p:txBody>
      </p:sp>
      <p:sp>
        <p:nvSpPr>
          <p:cNvPr id="4" name="Минус 3"/>
          <p:cNvSpPr/>
          <p:nvPr/>
        </p:nvSpPr>
        <p:spPr>
          <a:xfrm>
            <a:off x="-1620838" y="6381750"/>
            <a:ext cx="12430126" cy="214313"/>
          </a:xfrm>
          <a:prstGeom prst="mathMinu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Минус 4"/>
          <p:cNvSpPr/>
          <p:nvPr/>
        </p:nvSpPr>
        <p:spPr>
          <a:xfrm>
            <a:off x="-1643063" y="-785813"/>
            <a:ext cx="12430126" cy="1928813"/>
          </a:xfrm>
          <a:prstGeom prst="mathMinus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66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66</Template>
  <TotalTime>2</TotalTime>
  <Words>594</Words>
  <Application>Microsoft Office PowerPoint</Application>
  <PresentationFormat>Экран (4:3)</PresentationFormat>
  <Paragraphs>66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Tahoma</vt:lpstr>
      <vt:lpstr>Arial</vt:lpstr>
      <vt:lpstr>Franklin Gothic Medium</vt:lpstr>
      <vt:lpstr>Franklin Gothic Book</vt:lpstr>
      <vt:lpstr>Wingdings 2</vt:lpstr>
      <vt:lpstr>Calibri</vt:lpstr>
      <vt:lpstr>Bookman Old Style</vt:lpstr>
      <vt:lpstr>Times New Roman</vt:lpstr>
      <vt:lpstr>Wingdings</vt:lpstr>
      <vt:lpstr>66</vt:lpstr>
      <vt:lpstr>    УПРАВЛЕНИЕ ФЕДЕРАЛЬНОЙ АНТИМОНОПОЛЬНОЙ СЛУЖБЫ ПО КАБАРДИНО-БАЛКАРСКОЙ РЕСПУБЛИКЕ</vt:lpstr>
      <vt:lpstr>Нормативные правовые акты, регулирующие полномочия ФАС России</vt:lpstr>
      <vt:lpstr>ФАС РОССИИ И ЕГО ТЕРРИТОРИАЛЬНЫЕ ОРГАНЫ (ТО ФАС) ОСУЩЕСТВЛЯЮТ ФУНКЦИИ ПО КОНТРОЛЮ: </vt:lpstr>
      <vt:lpstr>Слайд 4</vt:lpstr>
      <vt:lpstr>Слайд 5</vt:lpstr>
      <vt:lpstr>Слайд 6</vt:lpstr>
      <vt:lpstr>Государственная и муниципальная помощь (преференции)</vt:lpstr>
      <vt:lpstr>Слайд 8</vt:lpstr>
      <vt:lpstr>Приоритетные направления деятельности Кабардино-балкарского УФАС России на 2011 год.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УПРАВЛЕНИЕ ФЕДЕРАЛЬНОЙ АНТИМОНОПОЛЬНОЙ СЛУЖБЫ ПО КАБАРДИНО-БАЛКАРСКОЙ РЕСПУБЛИКЕ</dc:title>
  <dc:creator>Аня</dc:creator>
  <cp:lastModifiedBy>Аня</cp:lastModifiedBy>
  <cp:revision>1</cp:revision>
  <dcterms:created xsi:type="dcterms:W3CDTF">2011-11-17T06:51:20Z</dcterms:created>
  <dcterms:modified xsi:type="dcterms:W3CDTF">2011-11-17T06:53:57Z</dcterms:modified>
</cp:coreProperties>
</file>